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05fb52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05fb52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05fb5245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05fb5245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05fb5245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05fb5245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b05fb52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b05fb52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05fb5245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05fb5245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05fb5245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05fb5245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05fb5245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b05fb5245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05fb5245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05fb5245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05fb5245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05fb5245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05fb5245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05fb5245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05fb524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05fb524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05fb524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05fb524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05fb524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05fb524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05fb5245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b05fb5245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05fb524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b05fb524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05fb5245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05fb5245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05fb5245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05fb5245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05fb5245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05fb5245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05fb5245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05fb5245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b05fb5245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b05fb5245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05fb5245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05fb5245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b05fb524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b05fb524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05fb5245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b05fb5245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05fb5245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05fb5245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b05fb5245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b05fb524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b05fb5245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b05fb524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05fb5245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05fb5245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05fb524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05fb524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05fb5245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05fb5245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05fb5245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05fb5245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digitaltrends.com/music/whats-the-most-popular-music-key-spotify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developer.spotify.com/documentation/web-api/reference/#/operations/get-several-audio-featur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Pitch_class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code/vhtrieu/spotify-track-popularity-analysis-and-prediction/data?select=tracks.cs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3408" y="2092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Times New Roman"/>
                <a:ea typeface="Times New Roman"/>
                <a:cs typeface="Times New Roman"/>
                <a:sym typeface="Times New Roman"/>
              </a:rPr>
              <a:t>ALY6010 Final project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596"/>
              <a:buFont typeface="Arial"/>
              <a:buNone/>
            </a:pPr>
            <a:r>
              <a:rPr b="1" lang="en" sz="2311">
                <a:latin typeface="Times New Roman"/>
                <a:ea typeface="Times New Roman"/>
                <a:cs typeface="Times New Roman"/>
                <a:sym typeface="Times New Roman"/>
              </a:rPr>
              <a:t>Spotify Dataset Analysis</a:t>
            </a:r>
            <a:endParaRPr b="1" sz="23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3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Prepared By : Shyamala V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Date : 12/9/2022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975" y="324975"/>
            <a:ext cx="2005850" cy="15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739550" y="349325"/>
            <a:ext cx="635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choice for the mode of songs by the music composers over the decades - Major mode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00" y="1133725"/>
            <a:ext cx="4796123" cy="38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737400" y="1832850"/>
            <a:ext cx="286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Majority of the songs in the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decades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1930s - 2020s have been composed in major mode.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705950" y="551025"/>
            <a:ext cx="6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Percentage of songs in each key over the decades : 1930s - 2020s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995150" y="2023350"/>
            <a:ext cx="286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can observe that the keys C and G have been used to compose 25% of the songs and most preferred by the musicians.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0" y="1149725"/>
            <a:ext cx="5629852" cy="39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5843800" y="4472950"/>
            <a:ext cx="31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Source :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G Major and C Major rule all other keys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1127325" y="405375"/>
            <a:ext cx="6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popular songs in C major key in the decades 1930s - 2020s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00" y="805575"/>
            <a:ext cx="6010800" cy="416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1104900" y="147625"/>
            <a:ext cx="6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popular songs in G major key in the decades 1930s - 2020s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75" y="547825"/>
            <a:ext cx="7288300" cy="4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1194525" y="102800"/>
            <a:ext cx="6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15 popular artists of songs in C major and G major scale: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25" y="503000"/>
            <a:ext cx="5301549" cy="47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5647775" y="1535200"/>
            <a:ext cx="329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downward trend in duration of the songs is observed in the last 20 years.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can expect the average duration of the songs to fall below 3.5 mins in the upcoming years,by following this trend.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802350"/>
            <a:ext cx="5439325" cy="42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120600" y="347375"/>
            <a:ext cx="56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Average duration of the songs 1930-2021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291400" y="268925"/>
            <a:ext cx="3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 of songs released in 2000-2021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with popularity 0-30: 5500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225"/>
            <a:ext cx="4740099" cy="40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50" y="967225"/>
            <a:ext cx="4359100" cy="40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5060600" y="268925"/>
            <a:ext cx="35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 of songs released in 2000-2021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with popularity 70-100: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5402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0" y="630526"/>
            <a:ext cx="4580951" cy="429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630525"/>
            <a:ext cx="4303050" cy="42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750775" y="89650"/>
            <a:ext cx="7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Most popular songs are shorter in duration than the least popular songs (2000-2021).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750775" y="89650"/>
            <a:ext cx="7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Trend of acousticness, danceability and Energy of the songs released in the years 1930-2021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400" y="538800"/>
            <a:ext cx="4825152" cy="43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3059200" y="112075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Box plot of songs valence over the decades: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75" y="693800"/>
            <a:ext cx="5313046" cy="43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6376150" y="1804125"/>
            <a:ext cx="22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Starting from 1980s, song positivity is decreasing every year.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529850" y="224125"/>
            <a:ext cx="265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Understanding the dataset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550"/>
            <a:ext cx="8839199" cy="15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01700" y="2622175"/>
            <a:ext cx="386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dataset provides audio information for around 586672 audio tracks and has 20 columns, each of which describes the track and its characteristics.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5 categorical variables and 15 numerical variables.</a:t>
            </a:r>
            <a:endParaRPr sz="1600"/>
          </a:p>
        </p:txBody>
      </p:sp>
      <p:sp>
        <p:nvSpPr>
          <p:cNvPr id="64" name="Google Shape;64;p14"/>
          <p:cNvSpPr txBox="1"/>
          <p:nvPr/>
        </p:nvSpPr>
        <p:spPr>
          <a:xfrm>
            <a:off x="4560800" y="2633375"/>
            <a:ext cx="443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 Definition: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Spotify developer platform - web api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be referred for the meaning of these columns in the dataset.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 - This column refers to the name of the song/audio track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Artists - This column refers to the name of the artists involved in the song.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3059200" y="112075"/>
            <a:ext cx="37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Loudness of the songs released in the years 1930-2021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6376150" y="1804125"/>
            <a:ext cx="228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loudness of songs is increasing every year.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4675"/>
            <a:ext cx="5285649" cy="43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1423150" y="224125"/>
            <a:ext cx="57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the common pattern in the audio features of the top 1000 most popular songs released in the years 2000-2021?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6488200" y="924025"/>
            <a:ext cx="2610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Top 1000 popular songs are having high loudness score, energy and danceability.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They are sounding less acoustic, and having a balance of vocal content and instruments.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Most of the popular songs are recorded in a studio and not captured with live audience.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Songs are having a neutral valence score , which means that they are not sounding very happy or very sad.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50" y="924025"/>
            <a:ext cx="4856649" cy="410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70597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the percentage of keys and modes found in the top 1000 popular songs 2000-2021?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5" y="703275"/>
            <a:ext cx="4833541" cy="399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425" y="736975"/>
            <a:ext cx="4039274" cy="36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246525" y="4549600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C# is the most used key. D# is the least used key.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4516050" y="4519150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Major mode is the most used than the minor mode.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1 : Prediction of valence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attribute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403425" y="892613"/>
            <a:ext cx="2734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Initial steps: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Eliminated the outlier records.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Scaled the input attributes in the range of 0-1.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Divided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the dataset into training and testing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80% of the data is used during training, 20% of the data is used in testing phase.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Independent variables: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danceability, energy, loudness, mode, key,acousticness, livenes.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Dependent variable: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Valence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525" y="709475"/>
            <a:ext cx="5208888" cy="4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1 : Prediction of valence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75" y="709500"/>
            <a:ext cx="6389263" cy="4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1 : Prediction of valence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00" y="720700"/>
            <a:ext cx="6389263" cy="4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1 : Prediction of valence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1008525" y="1042150"/>
            <a:ext cx="6230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Interpretation of R-squared,residuals and p-value: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R-squared value is 0.40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which means that the model explains 40% of the variance in the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dependent variable that the independent variables explain collectively.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residual standard error is 0.1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which means that the data points are closely packed around the fitted regression line.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P-value is very small for all the independent variables.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means that these variables are a great addition to the model in predicting the target variable.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2 : Prediction of popularity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403425" y="709475"/>
            <a:ext cx="33729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Initial steps: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Eliminated the outlier records.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Scaled the input attributes in the range of 0-1.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Divided the data into two classes: all the songs with popularity &gt;= 75,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Equal number of song samples with popularity &lt; 75 (undersampling).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Divided the dataset into training and testing data.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80% of the data is used for training the model, 20% of the data is used in testing phase.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Independent variables: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danceability, energy, loudness, mode, key,acousticness, livenes,valence,explicit,speechiness,instrumentalness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Dependent variable: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Popularity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00" y="741888"/>
            <a:ext cx="4823075" cy="4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11654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2 : Prediction of popularity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75" y="754300"/>
            <a:ext cx="5248851" cy="43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15576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2 : Prediction of popularity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25" y="624325"/>
            <a:ext cx="5614150" cy="45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529850" y="224125"/>
            <a:ext cx="265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79300" y="728400"/>
            <a:ext cx="8572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Corrected the release_date column - moved the year value to a new column release_year, and date to release_date.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the brackets and quotes from the artists column to make it more readable.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the duration of the song in milliseconds (duration_ms)  to duration in minutes and renamed the column (duration_min).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the records with release year before 1930.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the outliers from the dataset using IQR criterion and the resultant dataset has around 450336 records.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a column Decade to denote the decade in which the song was released.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a column key_class to hold the mapping of song keys to its key class based on the </a:t>
            </a:r>
            <a:r>
              <a:rPr lang="en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pitch-class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notation.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700" y="2571750"/>
            <a:ext cx="4692382" cy="26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07" y="3003800"/>
            <a:ext cx="3803918" cy="21397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66250" y="2710175"/>
            <a:ext cx="358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Mapping of song keys and its pitch class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1557625" y="224125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regression : Model 2 : Prediction of popularity attribute of a song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1008525" y="1042150"/>
            <a:ext cx="6230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Interpretation of R-squared,residuals and p-value: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R-squared value is 0.40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which means that the model explains 40% of the variance in the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dependent variable that the independent variables explain collectively.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residual standard error is 22.18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which means that the data points do not fall closely with the regression line and the difference between the predicted and actual output value is high.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P-value is very small for all the independent variables except for the energy attribute.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means that these variables are a good addition to the model in predicting the target variable 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324975" y="325000"/>
            <a:ext cx="7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190500" y="862850"/>
            <a:ext cx="7989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6200" lvl="0" marL="4000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https://www.kaggle.com/. (2019).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Retrieved from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00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https://www.kaggle.com/code/vhtrieu/spotify-track-popularity-analysis-and-prediction/data?select=tracks.csv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375650" y="224125"/>
            <a:ext cx="43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Histogram and Boxplot of the song features: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9700"/>
            <a:ext cx="4639223" cy="4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225" y="789700"/>
            <a:ext cx="4504776" cy="42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308425" y="268950"/>
            <a:ext cx="33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Descriptive statistics summary table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625"/>
            <a:ext cx="4184274" cy="4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4280650" y="700050"/>
            <a:ext cx="48633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Most of the songs are having a popularity score of less than 50. Hence majority of the songs are not very popular.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The average duration of the songs is around 3.5 to 4 mins.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very few songs have explicit content which means that the ,most of the songs do not contain any offensive,angry,violent content and doesn't require parental guidance.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The danceability,Energy,tempo variables have a normal distribution,which means most of the songs have these values around the mean values.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The songs are available in all the key ranges. Songs with key of  C,G are more in number and tone of D#/G# are the least in number.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Most of the songs are having loudness value in the range of -20 to 0.Which means majority of the songs are quite loud in nature.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have songs played in major mode more in number than songs played in minor mode.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Most of the songs have less spoken words and feature "speechiness" describes it.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Majority of the songs were not recorded with a live audience.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Almost , all the songs have a common time signature 4/4.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Most of the songs have a mix of instruments and vocal content.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874300" y="123275"/>
            <a:ext cx="33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Correlation between the variables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4375"/>
            <a:ext cx="7048498" cy="45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048500" y="672350"/>
            <a:ext cx="2095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Song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popularity and valence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has a positive correlation to the song attributes like energy, loudness, danceability and a negative correlation with acousticness and instrumentalness.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Energy and loudness attributes are highly correlated.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2874300" y="123275"/>
            <a:ext cx="33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Correlation between the variables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250" y="762800"/>
            <a:ext cx="4961977" cy="41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333475" y="123275"/>
            <a:ext cx="609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 D density plot of popularity, valence and its related attributes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775"/>
            <a:ext cx="4968723" cy="44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100" y="607775"/>
            <a:ext cx="4132649" cy="44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14575" y="79562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0.29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7256975" y="2233050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0.13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266775" y="231512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0.28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347725" y="84267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0.38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210725" y="79562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0.53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109325" y="3845550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-0.23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835775" y="231512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-0.36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916875" y="842675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0.2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14575" y="2402400"/>
            <a:ext cx="9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Corr : 0.32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2117875" y="168100"/>
            <a:ext cx="374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 D density plot of Energy vs Loudness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266775" y="99732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38" y="807600"/>
            <a:ext cx="4961977" cy="414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994650" y="1187825"/>
            <a:ext cx="126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Corr : 0.76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